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816"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133" d="100"/>
          <a:sy n="133" d="100"/>
        </p:scale>
        <p:origin x="-174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7094"/>
            <a:ext cx="7772400" cy="1470025"/>
          </a:xfrm>
        </p:spPr>
        <p:txBody>
          <a:bodyPr anchor="b" anchorCtr="0"/>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7A8436E4-6531-4344-B6D1-1A64445542F8}" type="datetimeFigureOut">
              <a:rPr lang="en-US" smtClean="0"/>
              <a:pPr/>
              <a:t>12/11/11</a:t>
            </a:fld>
            <a:endParaRPr lang="en-US" dirty="0"/>
          </a:p>
        </p:txBody>
      </p:sp>
      <p:sp>
        <p:nvSpPr>
          <p:cNvPr id="5" name="Footer Placeholder 4"/>
          <p:cNvSpPr>
            <a:spLocks noGrp="1"/>
          </p:cNvSpPr>
          <p:nvPr>
            <p:ph type="ftr" sz="quarter" idx="11"/>
          </p:nvPr>
        </p:nvSpPr>
        <p:spPr/>
        <p:txBody>
          <a:bodyPr/>
          <a:lstStyle/>
          <a:p>
            <a:endParaRPr lang="en-US" dirty="0"/>
          </a:p>
        </p:txBody>
      </p:sp>
      <p:pic>
        <p:nvPicPr>
          <p:cNvPr id="7" name="Picture 6" descr="CoverGlyph.png"/>
          <p:cNvPicPr>
            <a:picLocks noChangeAspect="1"/>
          </p:cNvPicPr>
          <p:nvPr/>
        </p:nvPicPr>
        <p:blipFill>
          <a:blip r:embed="rId2"/>
          <a:stretch>
            <a:fillRect/>
          </a:stretch>
        </p:blipFill>
        <p:spPr>
          <a:xfrm>
            <a:off x="4010025" y="3048000"/>
            <a:ext cx="1123950" cy="77152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738282"/>
            <a:ext cx="7770813" cy="1048870"/>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685800" y="5181600"/>
            <a:ext cx="7770813" cy="685800"/>
          </a:xfrm>
        </p:spPr>
        <p:txBody>
          <a:bodyPr vert="horz" lIns="91440" tIns="45720" rIns="91440" bIns="45720"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7A8436E4-6531-4344-B6D1-1A64445542F8}" type="datetimeFigureOut">
              <a:rPr lang="en-US" smtClean="0"/>
              <a:pPr/>
              <a:t>12/11/11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1289E8C-C76D-4A2A-A3BA-399B3AECC962}" type="slidenum">
              <a:rPr lang="en-US" smtClean="0"/>
              <a:pPr/>
              <a:t>‹#›</a:t>
            </a:fld>
            <a:endParaRPr lang="en-US" dirty="0"/>
          </a:p>
        </p:txBody>
      </p:sp>
      <p:pic>
        <p:nvPicPr>
          <p:cNvPr id="11" name="Picture 2" descr="HR-Glyph-R3.png"/>
          <p:cNvPicPr>
            <a:picLocks noChangeAspect="1" noChangeArrowheads="1"/>
          </p:cNvPicPr>
          <p:nvPr/>
        </p:nvPicPr>
        <p:blipFill>
          <a:blip r:embed="rId2" cstate="print"/>
          <a:srcRect/>
          <a:stretch>
            <a:fillRect/>
          </a:stretch>
        </p:blipFill>
        <p:spPr bwMode="auto">
          <a:xfrm>
            <a:off x="3749040" y="4890247"/>
            <a:ext cx="1645920" cy="170411"/>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A8436E4-6531-4344-B6D1-1A64445542F8}" type="datetimeFigureOut">
              <a:rPr lang="en-US" smtClean="0"/>
              <a:pPr/>
              <a:t>12/11/11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1289E8C-C76D-4A2A-A3BA-399B3AECC962}" type="slidenum">
              <a:rPr lang="en-US" smtClean="0"/>
              <a:pPr/>
              <a:t>‹#›</a:t>
            </a:fld>
            <a:endParaRPr lang="en-US" dirty="0"/>
          </a:p>
        </p:txBody>
      </p:sp>
      <p:pic>
        <p:nvPicPr>
          <p:cNvPr id="10"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7882"/>
            <a:ext cx="1524000" cy="532503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A8436E4-6531-4344-B6D1-1A64445542F8}" type="datetimeFigureOut">
              <a:rPr lang="en-US" smtClean="0"/>
              <a:pPr/>
              <a:t>12/11/11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1289E8C-C76D-4A2A-A3BA-399B3AECC962}" type="slidenum">
              <a:rPr lang="en-US" smtClean="0"/>
              <a:pPr/>
              <a:t>‹#›</a:t>
            </a:fld>
            <a:endParaRPr lang="en-US" dirty="0"/>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6052928" y="3115195"/>
            <a:ext cx="1645920" cy="170411"/>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A8436E4-6531-4344-B6D1-1A64445542F8}" type="datetimeFigureOut">
              <a:rPr lang="en-US" smtClean="0"/>
              <a:pPr/>
              <a:t>12/11/11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1289E8C-C76D-4A2A-A3BA-399B3AECC962}" type="slidenum">
              <a:rPr lang="en-US" smtClean="0"/>
              <a:pPr/>
              <a:t>‹#›</a:t>
            </a:fld>
            <a:endParaRPr lang="en-US" dirty="0"/>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626440"/>
            <a:ext cx="7770813" cy="1472184"/>
          </a:xfrm>
        </p:spPr>
        <p:txBody>
          <a:bodyPr anchor="b" anchorCtr="0"/>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chor="t" anchorCtr="0">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8436E4-6531-4344-B6D1-1A64445542F8}" type="datetimeFigureOut">
              <a:rPr lang="en-US" smtClean="0"/>
              <a:pPr/>
              <a:t>12/11/11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99619C8-A375-448C-891B-9999C6BE8E64}" type="slidenum">
              <a:rPr lang="en-US" smtClean="0"/>
              <a:pPr/>
              <a:t>‹#›</a:t>
            </a:fld>
            <a:endParaRPr lang="en-US" dirty="0"/>
          </a:p>
        </p:txBody>
      </p:sp>
      <p:pic>
        <p:nvPicPr>
          <p:cNvPr id="7" name="Picture 6" descr="Glyph-SectionHeader.png"/>
          <p:cNvPicPr>
            <a:picLocks noChangeAspect="1"/>
          </p:cNvPicPr>
          <p:nvPr/>
        </p:nvPicPr>
        <p:blipFill>
          <a:blip r:embed="rId2"/>
          <a:stretch>
            <a:fillRect/>
          </a:stretch>
        </p:blipFill>
        <p:spPr>
          <a:xfrm>
            <a:off x="4038600" y="3174066"/>
            <a:ext cx="1066800" cy="5905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A8436E4-6531-4344-B6D1-1A64445542F8}" type="datetimeFigureOut">
              <a:rPr lang="en-US" smtClean="0"/>
              <a:pPr/>
              <a:t>12/11/11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1289E8C-C76D-4A2A-A3BA-399B3AECC962}" type="slidenum">
              <a:rPr lang="en-US" smtClean="0"/>
              <a:pPr/>
              <a:t>‹#›</a:t>
            </a:fld>
            <a:endParaRPr lang="en-US" dirty="0"/>
          </a:p>
        </p:txBody>
      </p:sp>
      <p:pic>
        <p:nvPicPr>
          <p:cNvPr id="9"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006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7A8436E4-6531-4344-B6D1-1A64445542F8}" type="datetimeFigureOut">
              <a:rPr lang="en-US" smtClean="0"/>
              <a:pPr/>
              <a:t>12/11/11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1289E8C-C76D-4A2A-A3BA-399B3AECC962}" type="slidenum">
              <a:rPr lang="en-US" smtClean="0"/>
              <a:pPr/>
              <a:t>‹#›</a:t>
            </a:fld>
            <a:endParaRPr lang="en-US" dirty="0"/>
          </a:p>
        </p:txBody>
      </p:sp>
      <p:pic>
        <p:nvPicPr>
          <p:cNvPr id="11"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A8436E4-6531-4344-B6D1-1A64445542F8}" type="datetimeFigureOut">
              <a:rPr lang="en-US" smtClean="0"/>
              <a:pPr/>
              <a:t>12/11/11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1289E8C-C76D-4A2A-A3BA-399B3AECC962}" type="slidenum">
              <a:rPr lang="en-US" smtClean="0"/>
              <a:pPr/>
              <a:t>‹#›</a:t>
            </a:fld>
            <a:endParaRPr lang="en-US" dirty="0"/>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8436E4-6531-4344-B6D1-1A64445542F8}" type="datetimeFigureOut">
              <a:rPr lang="en-US" smtClean="0"/>
              <a:pPr/>
              <a:t>12/11/11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1289E8C-C76D-4A2A-A3BA-399B3AECC96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6" y="914400"/>
            <a:ext cx="3657600" cy="1162050"/>
          </a:xfrm>
        </p:spPr>
        <p:txBody>
          <a:bodyPr anchor="b"/>
          <a:lstStyle>
            <a:lvl1pPr algn="ctr">
              <a:defRPr sz="3800" b="0"/>
            </a:lvl1pPr>
          </a:lstStyle>
          <a:p>
            <a:r>
              <a:rPr lang="en-US"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8436E4-6531-4344-B6D1-1A64445542F8}" type="datetimeFigureOut">
              <a:rPr lang="en-US" smtClean="0"/>
              <a:pPr/>
              <a:t>12/11/11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1289E8C-C76D-4A2A-A3BA-399B3AECC962}" type="slidenum">
              <a:rPr lang="en-US" smtClean="0"/>
              <a:pPr/>
              <a:t>‹#›</a:t>
            </a:fld>
            <a:endParaRPr lang="en-US" dirty="0"/>
          </a:p>
        </p:txBody>
      </p:sp>
      <p:pic>
        <p:nvPicPr>
          <p:cNvPr id="10" name="Picture 2" descr="HR-Glyph-R3.png"/>
          <p:cNvPicPr>
            <a:picLocks noChangeAspect="1" noChangeArrowheads="1"/>
          </p:cNvPicPr>
          <p:nvPr/>
        </p:nvPicPr>
        <p:blipFill>
          <a:blip r:embed="rId2" cstate="print"/>
          <a:srcRect/>
          <a:stretch>
            <a:fillRect/>
          </a:stretch>
        </p:blipFill>
        <p:spPr bwMode="auto">
          <a:xfrm>
            <a:off x="1664746" y="2286000"/>
            <a:ext cx="1645920" cy="170411"/>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9013" y="914400"/>
            <a:ext cx="3657600" cy="1161288"/>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4799013" y="2587752"/>
            <a:ext cx="3657600" cy="2898648"/>
          </a:xfrm>
        </p:spPr>
        <p:txBody>
          <a:bodyPr vert="horz" lIns="91440" tIns="45720" rIns="91440" bIns="45720" rtlCol="0">
            <a:normAutofit/>
          </a:bodyPr>
          <a:lstStyle>
            <a:lvl1pPr marL="0" indent="0" algn="ctr">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7A8436E4-6531-4344-B6D1-1A64445542F8}" type="datetimeFigureOut">
              <a:rPr lang="en-US" smtClean="0"/>
              <a:pPr/>
              <a:t>12/11/11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1289E8C-C76D-4A2A-A3BA-399B3AECC962}" type="slidenum">
              <a:rPr lang="en-US" smtClean="0"/>
              <a:pPr/>
              <a:t>‹#›</a:t>
            </a:fld>
            <a:endParaRPr lang="en-US" dirty="0"/>
          </a:p>
        </p:txBody>
      </p:sp>
      <p:pic>
        <p:nvPicPr>
          <p:cNvPr id="9" name="Picture 2" descr="HR-Glyph-R3.png"/>
          <p:cNvPicPr>
            <a:picLocks noChangeAspect="1" noChangeArrowheads="1"/>
          </p:cNvPicPr>
          <p:nvPr/>
        </p:nvPicPr>
        <p:blipFill>
          <a:blip r:embed="rId2" cstate="print"/>
          <a:srcRect/>
          <a:stretch>
            <a:fillRect/>
          </a:stretch>
        </p:blipFill>
        <p:spPr bwMode="auto">
          <a:xfrm>
            <a:off x="5804853" y="2286000"/>
            <a:ext cx="1645920" cy="170411"/>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115"/>
            <a:ext cx="53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41289E8C-C76D-4A2A-A3BA-399B3AECC962}" type="slidenum">
              <a:rPr lang="en-US" smtClean="0"/>
              <a:pPr/>
              <a:t>‹#›</a:t>
            </a:fld>
            <a:endParaRPr lang="en-US" dirty="0"/>
          </a:p>
        </p:txBody>
      </p:sp>
      <p:sp>
        <p:nvSpPr>
          <p:cNvPr id="2" name="Title Placeholder 1"/>
          <p:cNvSpPr>
            <a:spLocks noGrp="1"/>
          </p:cNvSpPr>
          <p:nvPr>
            <p:ph type="title"/>
          </p:nvPr>
        </p:nvSpPr>
        <p:spPr>
          <a:xfrm>
            <a:off x="685800" y="67236"/>
            <a:ext cx="7770813" cy="1371600"/>
          </a:xfrm>
          <a:prstGeom prst="rect">
            <a:avLst/>
          </a:prstGeom>
          <a:effectLst/>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685800" y="2209800"/>
            <a:ext cx="7770813" cy="3657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400800" y="6289115"/>
            <a:ext cx="237564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8436E4-6531-4344-B6D1-1A64445542F8}" type="datetimeFigureOut">
              <a:rPr lang="en-US" smtClean="0"/>
              <a:pPr/>
              <a:t>12/11/11</a:t>
            </a:fld>
            <a:endParaRPr lang="en-US" dirty="0"/>
          </a:p>
        </p:txBody>
      </p:sp>
      <p:sp>
        <p:nvSpPr>
          <p:cNvPr id="5" name="Footer Placeholder 4"/>
          <p:cNvSpPr>
            <a:spLocks noGrp="1"/>
          </p:cNvSpPr>
          <p:nvPr>
            <p:ph type="ftr" sz="quarter" idx="3"/>
          </p:nvPr>
        </p:nvSpPr>
        <p:spPr>
          <a:xfrm>
            <a:off x="349624" y="6289115"/>
            <a:ext cx="31555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Lst>
  <p:txStyles>
    <p:title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p:titleStyle>
    <p:body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Black and White Pictures Turned </a:t>
            </a:r>
            <a:br>
              <a:rPr lang="en-US" sz="4400" dirty="0" smtClean="0"/>
            </a:br>
            <a:r>
              <a:rPr lang="en-US" sz="4400" dirty="0" smtClean="0"/>
              <a:t>Red, White, and Blue</a:t>
            </a:r>
            <a:endParaRPr lang="en-US" sz="4400" dirty="0"/>
          </a:p>
        </p:txBody>
      </p:sp>
      <p:sp>
        <p:nvSpPr>
          <p:cNvPr id="3" name="Subtitle 2"/>
          <p:cNvSpPr>
            <a:spLocks noGrp="1"/>
          </p:cNvSpPr>
          <p:nvPr>
            <p:ph type="subTitle" idx="1"/>
          </p:nvPr>
        </p:nvSpPr>
        <p:spPr/>
        <p:txBody>
          <a:bodyPr/>
          <a:lstStyle/>
          <a:p>
            <a:r>
              <a:rPr lang="en-US" dirty="0" smtClean="0"/>
              <a:t>By</a:t>
            </a:r>
            <a:r>
              <a:rPr lang="en-US" dirty="0" smtClean="0"/>
              <a:t> Julie Mayo</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Husband</a:t>
            </a:r>
            <a:endParaRPr lang="en-US" dirty="0"/>
          </a:p>
        </p:txBody>
      </p:sp>
      <p:pic>
        <p:nvPicPr>
          <p:cNvPr id="5" name="Picture Placeholder 4" descr="IMG_7663.JPG"/>
          <p:cNvPicPr>
            <a:picLocks noGrp="1" noChangeAspect="1"/>
          </p:cNvPicPr>
          <p:nvPr>
            <p:ph type="pic" idx="1"/>
          </p:nvPr>
        </p:nvPicPr>
        <p:blipFill>
          <a:blip r:embed="rId2"/>
          <a:srcRect l="-4408" r="-4408"/>
          <a:stretch>
            <a:fillRect/>
          </a:stretch>
        </p:blipFill>
        <p:spPr/>
      </p:pic>
      <p:sp>
        <p:nvSpPr>
          <p:cNvPr id="4" name="Text Placeholder 3"/>
          <p:cNvSpPr>
            <a:spLocks noGrp="1"/>
          </p:cNvSpPr>
          <p:nvPr>
            <p:ph type="body" sz="half" idx="2"/>
          </p:nvPr>
        </p:nvSpPr>
        <p:spPr/>
        <p:txBody>
          <a:bodyPr/>
          <a:lstStyle/>
          <a:p>
            <a:r>
              <a:rPr lang="en-US" dirty="0" smtClean="0"/>
              <a:t>My husband is currently serving in the Air Force.  He has been in for over eight years, he is currently on his second deployment.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Dads Family</a:t>
            </a:r>
            <a:endParaRPr lang="en-US" dirty="0"/>
          </a:p>
        </p:txBody>
      </p:sp>
      <p:pic>
        <p:nvPicPr>
          <p:cNvPr id="8" name="Picture Placeholder 7" descr="47564_499758267177_591437177_7216484_6914526_n.jpg"/>
          <p:cNvPicPr>
            <a:picLocks noGrp="1" noChangeAspect="1"/>
          </p:cNvPicPr>
          <p:nvPr>
            <p:ph type="pic" idx="1"/>
          </p:nvPr>
        </p:nvPicPr>
        <p:blipFill>
          <a:blip r:embed="rId2"/>
          <a:srcRect l="-674" r="-674"/>
          <a:stretch>
            <a:fillRect/>
          </a:stretch>
        </p:blipFill>
        <p:spPr/>
      </p:pic>
      <p:sp>
        <p:nvSpPr>
          <p:cNvPr id="7" name="Text Placeholder 6"/>
          <p:cNvSpPr>
            <a:spLocks noGrp="1"/>
          </p:cNvSpPr>
          <p:nvPr>
            <p:ph type="body" sz="half" idx="2"/>
          </p:nvPr>
        </p:nvSpPr>
        <p:spPr/>
        <p:txBody>
          <a:bodyPr/>
          <a:lstStyle/>
          <a:p>
            <a:r>
              <a:rPr lang="en-US" dirty="0" smtClean="0"/>
              <a:t>In 1754 my Grandmothers family traveled from Germany to Pennsylvania.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My Moms Family </a:t>
            </a:r>
            <a:endParaRPr lang="en-US" dirty="0"/>
          </a:p>
        </p:txBody>
      </p:sp>
      <p:pic>
        <p:nvPicPr>
          <p:cNvPr id="8" name="Picture Placeholder 7" descr="22276_289865854745_703594745_4662668_5655720_n.jpg"/>
          <p:cNvPicPr>
            <a:picLocks noGrp="1" noChangeAspect="1"/>
          </p:cNvPicPr>
          <p:nvPr>
            <p:ph type="pic" idx="1"/>
          </p:nvPr>
        </p:nvPicPr>
        <p:blipFill>
          <a:blip r:embed="rId2"/>
          <a:srcRect t="-9422" b="-9422"/>
          <a:stretch>
            <a:fillRect/>
          </a:stretch>
        </p:blipFill>
        <p:spPr>
          <a:xfrm>
            <a:off x="609600" y="457200"/>
            <a:ext cx="3634105" cy="5302409"/>
          </a:xfrm>
        </p:spPr>
      </p:pic>
      <p:sp>
        <p:nvSpPr>
          <p:cNvPr id="6" name="Text Placeholder 5"/>
          <p:cNvSpPr>
            <a:spLocks noGrp="1"/>
          </p:cNvSpPr>
          <p:nvPr>
            <p:ph type="body" sz="half" idx="2"/>
          </p:nvPr>
        </p:nvSpPr>
        <p:spPr/>
        <p:txBody>
          <a:bodyPr/>
          <a:lstStyle/>
          <a:p>
            <a:r>
              <a:rPr lang="en-US" dirty="0" smtClean="0"/>
              <a:t>On June 4</a:t>
            </a:r>
            <a:r>
              <a:rPr lang="en-US" baseline="30000" dirty="0" smtClean="0"/>
              <a:t>th</a:t>
            </a:r>
            <a:r>
              <a:rPr lang="en-US" dirty="0" smtClean="0"/>
              <a:t> 1888 my grandmothers family traveled from Liverpool, England to New York by boat.  She traveled without her husband with seven children.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a:t>
            </a:r>
            <a:endParaRPr lang="en-US" dirty="0"/>
          </a:p>
        </p:txBody>
      </p:sp>
      <p:pic>
        <p:nvPicPr>
          <p:cNvPr id="6" name="Picture Placeholder 5" descr="24700_430518219745_703594745_5460017_8254422_n.jpg"/>
          <p:cNvPicPr>
            <a:picLocks noGrp="1" noChangeAspect="1"/>
          </p:cNvPicPr>
          <p:nvPr>
            <p:ph type="pic" idx="1"/>
          </p:nvPr>
        </p:nvPicPr>
        <p:blipFill>
          <a:blip r:embed="rId2"/>
          <a:srcRect t="-3211" b="-3211"/>
          <a:stretch>
            <a:fillRect/>
          </a:stretch>
        </p:blipFill>
        <p:spPr/>
      </p:pic>
      <p:sp>
        <p:nvSpPr>
          <p:cNvPr id="5" name="Text Placeholder 4"/>
          <p:cNvSpPr>
            <a:spLocks noGrp="1"/>
          </p:cNvSpPr>
          <p:nvPr>
            <p:ph type="body" sz="half" idx="2"/>
          </p:nvPr>
        </p:nvSpPr>
        <p:spPr/>
        <p:txBody>
          <a:bodyPr/>
          <a:lstStyle/>
          <a:p>
            <a:r>
              <a:rPr lang="en-US" dirty="0" smtClean="0"/>
              <a:t>My Grandfather Brown in a foxhole in Korea in the 1950’s during the Korean War.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a:t>
            </a:r>
            <a:endParaRPr lang="en-US" dirty="0"/>
          </a:p>
        </p:txBody>
      </p:sp>
      <p:pic>
        <p:nvPicPr>
          <p:cNvPr id="5" name="Picture Placeholder 4" descr="47564_499758267177_591437177_7216484_6914526_n-1.jpg"/>
          <p:cNvPicPr>
            <a:picLocks noGrp="1" noChangeAspect="1"/>
          </p:cNvPicPr>
          <p:nvPr>
            <p:ph type="pic" idx="1"/>
          </p:nvPr>
        </p:nvPicPr>
        <p:blipFill>
          <a:blip r:embed="rId2"/>
          <a:srcRect l="-8977" r="-8977"/>
          <a:stretch>
            <a:fillRect/>
          </a:stretch>
        </p:blipFill>
        <p:spPr/>
      </p:pic>
      <p:sp>
        <p:nvSpPr>
          <p:cNvPr id="4" name="Text Placeholder 3"/>
          <p:cNvSpPr>
            <a:spLocks noGrp="1"/>
          </p:cNvSpPr>
          <p:nvPr>
            <p:ph type="body" sz="half" idx="2"/>
          </p:nvPr>
        </p:nvSpPr>
        <p:spPr/>
        <p:txBody>
          <a:bodyPr/>
          <a:lstStyle/>
          <a:p>
            <a:r>
              <a:rPr lang="en-US" dirty="0" smtClean="0"/>
              <a:t>My Granddad Jones Served in WWII where he was injured but worked as a barber for many years after to provide for his family.  It was not till years later that the government would pay him any kind of disability.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Dad</a:t>
            </a:r>
            <a:endParaRPr lang="en-US" dirty="0"/>
          </a:p>
        </p:txBody>
      </p:sp>
      <p:pic>
        <p:nvPicPr>
          <p:cNvPr id="8" name="Picture Placeholder 7" descr="38809_481334099745_703594745_6770796_5261525_n.jpg"/>
          <p:cNvPicPr>
            <a:picLocks noGrp="1" noChangeAspect="1"/>
          </p:cNvPicPr>
          <p:nvPr>
            <p:ph type="pic" idx="1"/>
          </p:nvPr>
        </p:nvPicPr>
        <p:blipFill>
          <a:blip r:embed="rId2"/>
          <a:srcRect l="-609" r="-609"/>
          <a:stretch>
            <a:fillRect/>
          </a:stretch>
        </p:blipFill>
        <p:spPr/>
      </p:pic>
      <p:sp>
        <p:nvSpPr>
          <p:cNvPr id="4" name="Text Placeholder 3"/>
          <p:cNvSpPr>
            <a:spLocks noGrp="1"/>
          </p:cNvSpPr>
          <p:nvPr>
            <p:ph type="body" sz="half" idx="2"/>
          </p:nvPr>
        </p:nvSpPr>
        <p:spPr/>
        <p:txBody>
          <a:bodyPr/>
          <a:lstStyle/>
          <a:p>
            <a:r>
              <a:rPr lang="en-US" dirty="0" smtClean="0"/>
              <a:t>My dad is James B Jones III he is retired Military he served in the US Air Force for twenty years.  He worked as a Crew Chief on Heavy Planes for many years.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Aunt Amy</a:t>
            </a:r>
            <a:endParaRPr lang="en-US" dirty="0"/>
          </a:p>
        </p:txBody>
      </p:sp>
      <p:pic>
        <p:nvPicPr>
          <p:cNvPr id="5" name="Picture Placeholder 4" descr="24700_430522289745_703594745_5460117_5789247_n.jpg"/>
          <p:cNvPicPr>
            <a:picLocks noGrp="1" noChangeAspect="1"/>
          </p:cNvPicPr>
          <p:nvPr>
            <p:ph type="pic" idx="1"/>
          </p:nvPr>
        </p:nvPicPr>
        <p:blipFill>
          <a:blip r:embed="rId2"/>
          <a:srcRect l="-3933" r="-3933"/>
          <a:stretch>
            <a:fillRect/>
          </a:stretch>
        </p:blipFill>
        <p:spPr/>
      </p:pic>
      <p:sp>
        <p:nvSpPr>
          <p:cNvPr id="4" name="Text Placeholder 3"/>
          <p:cNvSpPr>
            <a:spLocks noGrp="1"/>
          </p:cNvSpPr>
          <p:nvPr>
            <p:ph type="body" sz="half" idx="2"/>
          </p:nvPr>
        </p:nvSpPr>
        <p:spPr/>
        <p:txBody>
          <a:bodyPr/>
          <a:lstStyle/>
          <a:p>
            <a:r>
              <a:rPr lang="en-US" dirty="0" smtClean="0"/>
              <a:t>My Aunt Amy served in the US Air Force for 23 years.  She worked in Security Forces as well as Recruiting of new members.  When she joined the Air Force women still were not “suppose” to have jobs like Security Forces.  She had to fight for the job.  Here she is seen on the cover of a Military magazine for Women’s History Month.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Brother</a:t>
            </a:r>
            <a:endParaRPr lang="en-US" dirty="0"/>
          </a:p>
        </p:txBody>
      </p:sp>
      <p:pic>
        <p:nvPicPr>
          <p:cNvPr id="5" name="Picture Placeholder 4" descr="34457_1423469798845_1595747071_31021383_2207554_n.jpg"/>
          <p:cNvPicPr>
            <a:picLocks noGrp="1" noChangeAspect="1"/>
          </p:cNvPicPr>
          <p:nvPr>
            <p:ph type="pic" idx="1"/>
          </p:nvPr>
        </p:nvPicPr>
        <p:blipFill>
          <a:blip r:embed="rId2"/>
          <a:srcRect t="-5501" b="-5501"/>
          <a:stretch>
            <a:fillRect/>
          </a:stretch>
        </p:blipFill>
        <p:spPr/>
      </p:pic>
      <p:sp>
        <p:nvSpPr>
          <p:cNvPr id="4" name="Text Placeholder 3"/>
          <p:cNvSpPr>
            <a:spLocks noGrp="1"/>
          </p:cNvSpPr>
          <p:nvPr>
            <p:ph type="body" sz="half" idx="2"/>
          </p:nvPr>
        </p:nvSpPr>
        <p:spPr/>
        <p:txBody>
          <a:bodyPr/>
          <a:lstStyle/>
          <a:p>
            <a:r>
              <a:rPr lang="en-US" dirty="0" smtClean="0"/>
              <a:t>My brother is serving in the United States Marine Corps.  He has served two years and hopes to make it a career.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Sister </a:t>
            </a:r>
            <a:endParaRPr lang="en-US" dirty="0"/>
          </a:p>
        </p:txBody>
      </p:sp>
      <p:sp>
        <p:nvSpPr>
          <p:cNvPr id="4" name="Text Placeholder 3"/>
          <p:cNvSpPr>
            <a:spLocks noGrp="1"/>
          </p:cNvSpPr>
          <p:nvPr>
            <p:ph type="body" sz="half" idx="2"/>
          </p:nvPr>
        </p:nvSpPr>
        <p:spPr/>
        <p:txBody>
          <a:bodyPr/>
          <a:lstStyle/>
          <a:p>
            <a:r>
              <a:rPr lang="en-US" dirty="0" smtClean="0"/>
              <a:t>My sister served three years in the United States Air Force. </a:t>
            </a:r>
            <a:endParaRPr lang="en-US" dirty="0"/>
          </a:p>
        </p:txBody>
      </p:sp>
      <p:pic>
        <p:nvPicPr>
          <p:cNvPr id="9" name="Picture Placeholder 8" descr="a39503838_33789617_531948.jpg"/>
          <p:cNvPicPr>
            <a:picLocks noGrp="1" noChangeAspect="1"/>
          </p:cNvPicPr>
          <p:nvPr>
            <p:ph type="pic" idx="1"/>
          </p:nvPr>
        </p:nvPicPr>
        <p:blipFill>
          <a:blip r:embed="rId2"/>
          <a:srcRect t="-5501" b="-5501"/>
          <a:stretch>
            <a:fillRect/>
          </a:stretch>
        </p:blipFill>
        <p:spPr/>
      </p:pic>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Folio.thmx</Template>
  <TotalTime>3041</TotalTime>
  <Words>300</Words>
  <Application>Microsoft Macintosh PowerPoint</Application>
  <PresentationFormat>On-screen Show (4:3)</PresentationFormat>
  <Paragraphs>20</Paragraphs>
  <Slides>10</Slides>
  <Notes>0</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Folio</vt:lpstr>
      <vt:lpstr>Black and White Pictures Turned  Red, White, and Blue</vt:lpstr>
      <vt:lpstr>My Dads Family</vt:lpstr>
      <vt:lpstr>My Moms Family </vt:lpstr>
      <vt:lpstr>Military</vt:lpstr>
      <vt:lpstr>Military</vt:lpstr>
      <vt:lpstr>My Dad</vt:lpstr>
      <vt:lpstr>My Aunt Amy</vt:lpstr>
      <vt:lpstr>My Brother</vt:lpstr>
      <vt:lpstr>My Sister </vt:lpstr>
      <vt:lpstr>My Husband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Relating Events to History: A Glimpse Into My Dad’s Life</dc:title>
  <dc:creator>CAMEJO</dc:creator>
  <cp:lastModifiedBy>Matthew Mayo</cp:lastModifiedBy>
  <cp:revision>17</cp:revision>
  <dcterms:created xsi:type="dcterms:W3CDTF">2011-12-11T13:24:43Z</dcterms:created>
  <dcterms:modified xsi:type="dcterms:W3CDTF">2011-12-13T13:56:15Z</dcterms:modified>
</cp:coreProperties>
</file>